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2646" y="-912"/>
      </p:cViewPr>
      <p:guideLst>
        <p:guide orient="horz" pos="2161"/>
        <p:guide pos="31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1" y="2130427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2" y="3886200"/>
            <a:ext cx="69342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5B9B-BA32-43C0-BD44-223110317B84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376B-8954-4C9C-A7F6-D6846B7DC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49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5B9B-BA32-43C0-BD44-223110317B84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376B-8954-4C9C-A7F6-D6846B7DC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4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1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5B9B-BA32-43C0-BD44-223110317B84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376B-8954-4C9C-A7F6-D6846B7DC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00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5B9B-BA32-43C0-BD44-223110317B84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376B-8954-4C9C-A7F6-D6846B7DC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693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7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7" y="2906715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5B9B-BA32-43C0-BD44-223110317B84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376B-8954-4C9C-A7F6-D6846B7DC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787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2"/>
            <a:ext cx="43751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49" y="1600202"/>
            <a:ext cx="43751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5B9B-BA32-43C0-BD44-223110317B84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376B-8954-4C9C-A7F6-D6846B7DC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238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3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3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5B9B-BA32-43C0-BD44-223110317B84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376B-8954-4C9C-A7F6-D6846B7DC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47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5B9B-BA32-43C0-BD44-223110317B84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376B-8954-4C9C-A7F6-D6846B7DC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858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5B9B-BA32-43C0-BD44-223110317B84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376B-8954-4C9C-A7F6-D6846B7DC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706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1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0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2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5B9B-BA32-43C0-BD44-223110317B84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376B-8954-4C9C-A7F6-D6846B7DC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546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6" y="4800601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6" y="612777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6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5B9B-BA32-43C0-BD44-223110317B84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376B-8954-4C9C-A7F6-D6846B7DC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291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600202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1" y="6356352"/>
            <a:ext cx="2311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55B9B-BA32-43C0-BD44-223110317B84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2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299" y="6356352"/>
            <a:ext cx="2311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A376B-8954-4C9C-A7F6-D6846B7DC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23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16463" y="1702577"/>
            <a:ext cx="3198355" cy="3816423"/>
          </a:xfrm>
        </p:spPr>
        <p:txBody>
          <a:bodyPr>
            <a:normAutofit fontScale="70000" lnSpcReduction="20000"/>
          </a:bodyPr>
          <a:lstStyle/>
          <a:p>
            <a:pPr indent="269875" algn="just"/>
            <a:r>
              <a:rPr lang="ru-RU" sz="1800" dirty="0" smtClean="0"/>
              <a:t>Когда </a:t>
            </a:r>
            <a:r>
              <a:rPr lang="ru-RU" sz="1800" dirty="0"/>
              <a:t>началась война, мой прадедушка Леонид </a:t>
            </a:r>
            <a:r>
              <a:rPr lang="ru-RU" sz="1800" dirty="0" err="1"/>
              <a:t>Мармулов</a:t>
            </a:r>
            <a:r>
              <a:rPr lang="ru-RU" sz="1800" dirty="0"/>
              <a:t> был еще маленьким, ему было всего лишь один год. </a:t>
            </a:r>
          </a:p>
          <a:p>
            <a:pPr indent="269875" algn="just"/>
            <a:r>
              <a:rPr lang="ru-RU" sz="1800" dirty="0"/>
              <a:t>Его семья жила в Смоленске и у них в семье было </a:t>
            </a:r>
            <a:r>
              <a:rPr lang="ru-RU" sz="1800" dirty="0" smtClean="0"/>
              <a:t>пятеро детей. Когда </a:t>
            </a:r>
            <a:r>
              <a:rPr lang="ru-RU" sz="1800" dirty="0"/>
              <a:t>немцы захватили Смоленск вся их семья попала в плен и их увезли в Польшу. </a:t>
            </a:r>
          </a:p>
          <a:p>
            <a:pPr indent="269875" algn="just"/>
            <a:r>
              <a:rPr lang="ru-RU" sz="1800" dirty="0"/>
              <a:t>Самой старшей сестрой была моя прабабушка Елизавета, ей тогда исполнилось 15 лет и она в плену работала на заводе. В 1945 году Польша была освобождена и моя прабабушка Лиза встретила своего будущего мужа Александра </a:t>
            </a:r>
            <a:r>
              <a:rPr lang="ru-RU" sz="1800" dirty="0" err="1" smtClean="0"/>
              <a:t>ЕвстафИева</a:t>
            </a:r>
            <a:r>
              <a:rPr lang="ru-RU" sz="1800" dirty="0"/>
              <a:t>, который всю войну работал военным врачом в госпитале. </a:t>
            </a:r>
          </a:p>
          <a:p>
            <a:pPr indent="269875" algn="just"/>
            <a:r>
              <a:rPr lang="ru-RU" sz="1800" dirty="0"/>
              <a:t>После того, как закончилась война, в 1946 году они поженились и приехали в город Чистополь.  Они прожили долгую совместную жизнь 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C:\Users\Admin\Desktop\евстафьев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820" y="1668929"/>
            <a:ext cx="2247782" cy="34280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фоны для презентации\Ульяне11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136" r="3799" b="9533"/>
          <a:stretch/>
        </p:blipFill>
        <p:spPr bwMode="auto">
          <a:xfrm>
            <a:off x="17853" y="70339"/>
            <a:ext cx="3140949" cy="15985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35" t="63043" r="25770" b="28342"/>
          <a:stretch/>
        </p:blipFill>
        <p:spPr bwMode="auto">
          <a:xfrm>
            <a:off x="372734" y="5733258"/>
            <a:ext cx="9328987" cy="88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9" t="11522" r="60179" b="68809"/>
          <a:stretch/>
        </p:blipFill>
        <p:spPr bwMode="auto">
          <a:xfrm>
            <a:off x="5566605" y="1782236"/>
            <a:ext cx="2568328" cy="1568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39" t="20923" r="24077" b="50496"/>
          <a:stretch/>
        </p:blipFill>
        <p:spPr bwMode="auto">
          <a:xfrm>
            <a:off x="8308197" y="1782236"/>
            <a:ext cx="1475384" cy="1600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3" t="50735" r="24538" b="15350"/>
          <a:stretch/>
        </p:blipFill>
        <p:spPr bwMode="auto">
          <a:xfrm>
            <a:off x="5562601" y="3543838"/>
            <a:ext cx="4220980" cy="1521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61197" y="5272067"/>
            <a:ext cx="65223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Информация с сайта  </a:t>
            </a:r>
            <a:r>
              <a:rPr lang="en-US" sz="1600" b="1" dirty="0"/>
              <a:t>http://podvignaroda.ru/?#tab=navHome</a:t>
            </a:r>
            <a:endParaRPr lang="ru-RU" sz="1600" b="1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558481" y="70338"/>
            <a:ext cx="7215252" cy="113972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ЕВСТАФИЕВ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АЛЕКСАНДР ЗАХАРОВИЧ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(08.1922-08.1996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г.г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.)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82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136</Words>
  <Application>Microsoft Office PowerPoint</Application>
  <PresentationFormat>Лист A4 (210x297 мм)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Admin</cp:lastModifiedBy>
  <cp:revision>8</cp:revision>
  <cp:lastPrinted>2020-02-13T09:14:02Z</cp:lastPrinted>
  <dcterms:created xsi:type="dcterms:W3CDTF">2020-02-10T20:50:22Z</dcterms:created>
  <dcterms:modified xsi:type="dcterms:W3CDTF">2020-02-13T09:14:42Z</dcterms:modified>
</cp:coreProperties>
</file>